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4" r:id="rId3"/>
    <p:sldId id="279" r:id="rId4"/>
    <p:sldId id="280" r:id="rId5"/>
    <p:sldId id="282" r:id="rId6"/>
    <p:sldId id="283" r:id="rId7"/>
    <p:sldId id="284" r:id="rId8"/>
    <p:sldId id="285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59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400D"/>
    <a:srgbClr val="F6491A"/>
    <a:srgbClr val="DA51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CCF2-FE8A-4180-9C88-922EDC21C30C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F9AA-C549-4F6B-B733-23B0503718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810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160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1315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164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635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4875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541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6653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9924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881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8186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117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518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lideshare.net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FYLoiU_ELD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ercera.cl/" TargetMode="External"/><Relationship Id="rId2" Type="http://schemas.openxmlformats.org/officeDocument/2006/relationships/hyperlink" Target="http://www.lacuarta.c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l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logger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37"/>
            <a:ext cx="9336426" cy="6986778"/>
          </a:xfrm>
          <a:prstGeom prst="rect">
            <a:avLst/>
          </a:prstGeom>
        </p:spPr>
      </p:pic>
      <p:sp>
        <p:nvSpPr>
          <p:cNvPr id="10" name="CuadroTexto 4"/>
          <p:cNvSpPr txBox="1"/>
          <p:nvPr/>
        </p:nvSpPr>
        <p:spPr>
          <a:xfrm>
            <a:off x="2069844" y="3017387"/>
            <a:ext cx="4530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Redes Sociales</a:t>
            </a:r>
          </a:p>
          <a:p>
            <a:pPr algn="r"/>
            <a:r>
              <a:rPr lang="es-CL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y Web 2.0</a:t>
            </a:r>
          </a:p>
          <a:p>
            <a:pPr algn="r"/>
            <a:endParaRPr lang="es-CL" sz="2800" spc="-150" dirty="0" smtClean="0">
              <a:solidFill>
                <a:srgbClr val="FF6600"/>
              </a:solidFill>
              <a:latin typeface="OCR A Std"/>
              <a:cs typeface="OCR A Std"/>
            </a:endParaRPr>
          </a:p>
          <a:p>
            <a:pPr algn="r"/>
            <a:r>
              <a:rPr lang="es-CL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Segunda unidad</a:t>
            </a:r>
            <a:endParaRPr lang="es-ES" sz="2800" spc="-150" dirty="0" smtClean="0">
              <a:solidFill>
                <a:srgbClr val="FF6600"/>
              </a:solidFill>
              <a:latin typeface="OCR A Std"/>
              <a:cs typeface="OCR A Std"/>
            </a:endParaRPr>
          </a:p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  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03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7006881" cy="4730401"/>
          </a:xfrm>
        </p:spPr>
        <p:txBody>
          <a:bodyPr>
            <a:normAutofit/>
          </a:bodyPr>
          <a:lstStyle/>
          <a:p>
            <a:pPr lvl="0" algn="r"/>
            <a:r>
              <a:rPr lang="es-ES" sz="1900" b="1" dirty="0" smtClean="0">
                <a:solidFill>
                  <a:schemeClr val="tx1"/>
                </a:solidFill>
                <a:latin typeface="Verdana" pitchFamily="34" charset="0"/>
              </a:rPr>
              <a:t>3. Construyendo documentos de manera    colaborativa</a:t>
            </a:r>
            <a:endParaRPr lang="es-ES" sz="1900" dirty="0">
              <a:latin typeface="Verdana" pitchFamily="34" charset="0"/>
            </a:endParaRPr>
          </a:p>
          <a:p>
            <a:pPr lvl="0" algn="l"/>
            <a:endParaRPr lang="es-ES" sz="19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ES" sz="19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23" y="231775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16" y="2000250"/>
            <a:ext cx="3004185" cy="200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71" y="4478655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309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876301"/>
            <a:ext cx="6838461" cy="1014576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400" dirty="0" smtClean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 Actividad práctica paso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paso: usando Google Docs</a:t>
            </a: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2424399"/>
            <a:ext cx="3485499" cy="20961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97" y="1778993"/>
            <a:ext cx="2904087" cy="291933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40" y="5307922"/>
            <a:ext cx="4866640" cy="131867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661941" y="4672924"/>
            <a:ext cx="21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1. Ubicación Docs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481844" y="4895690"/>
            <a:ext cx="277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2. Creación de documento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93270" y="6146124"/>
            <a:ext cx="234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3. Procesador de texto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5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4399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7006881" cy="5087779"/>
          </a:xfrm>
        </p:spPr>
        <p:txBody>
          <a:bodyPr>
            <a:normAutofit fontScale="92500" lnSpcReduction="20000"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Repasemos: utilizando Google Docs</a:t>
            </a:r>
          </a:p>
          <a:p>
            <a:pPr algn="l">
              <a:buFont typeface="Arial" pitchFamily="34" charset="0"/>
              <a:buChar char="•"/>
            </a:pPr>
            <a:endParaRPr lang="es-ES" sz="2800" dirty="0" smtClean="0">
              <a:latin typeface="Verdana" pitchFamily="34" charset="0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Ingrese </a:t>
            </a: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a su cuenta de </a:t>
            </a:r>
            <a:r>
              <a:rPr lang="es-ES" sz="1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Gmail</a:t>
            </a:r>
            <a:endParaRPr lang="es-ES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2. En la bandeja de entrada, haga clic en el ícono “</a:t>
            </a:r>
            <a:r>
              <a:rPr lang="es-ES" sz="19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Docs</a:t>
            </a: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</a:p>
          <a:p>
            <a:pPr algn="just">
              <a:lnSpc>
                <a:spcPct val="110000"/>
              </a:lnSpc>
            </a:pPr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3. En la nueva ventana, haga clic en “Crear”, para así dar paso a la edición de </a:t>
            </a: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documento </a:t>
            </a: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compartido con sus contactos usuales</a:t>
            </a: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4. Complete los campos de requisito (público, privado y personas con quién compartir </a:t>
            </a: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documento</a:t>
            </a: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, entre otras</a:t>
            </a: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algn="just">
              <a:lnSpc>
                <a:spcPct val="110000"/>
              </a:lnSpc>
            </a:pPr>
            <a:endParaRPr lang="es-ES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Haga clic en fin.</a:t>
            </a: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020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86278" y="754985"/>
            <a:ext cx="6838461" cy="1391316"/>
          </a:xfrm>
        </p:spPr>
        <p:txBody>
          <a:bodyPr>
            <a:normAutofit/>
          </a:bodyPr>
          <a:lstStyle/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práctica paso a paso: Publicando documentos en Slideshare</a:t>
            </a:r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64" y="2140426"/>
            <a:ext cx="246856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26" y="2342991"/>
            <a:ext cx="4084637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65" y="3882831"/>
            <a:ext cx="33464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09" y="4385628"/>
            <a:ext cx="3571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260090" y="2801620"/>
            <a:ext cx="1471930" cy="29464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9567">
            <a:off x="3951485" y="3603455"/>
            <a:ext cx="1095954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051">
            <a:off x="4059230" y="5015245"/>
            <a:ext cx="15732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62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7099719" cy="4779071"/>
          </a:xfrm>
        </p:spPr>
        <p:txBody>
          <a:bodyPr>
            <a:normAutofit/>
          </a:bodyPr>
          <a:lstStyle/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Repasemos: ¿Cómo publicamos documentos en Slideshare?</a:t>
            </a:r>
          </a:p>
          <a:p>
            <a:pPr algn="l"/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AutoNum type="arabicPeriod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Primero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debemos saber qué archivo vamos a compartir.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	Generalmente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se acostumbra a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compartir	presentaciones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creadas en el programa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PowerPoint.</a:t>
            </a:r>
          </a:p>
          <a:p>
            <a:pPr marL="342900" indent="-342900" algn="l">
              <a:lnSpc>
                <a:spcPct val="90000"/>
              </a:lnSpc>
              <a:buAutoNum type="arabicPeriod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AutoNum type="arabicPeriod" startAt="2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Ingrese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www.slideshare.net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 algn="l">
              <a:lnSpc>
                <a:spcPct val="90000"/>
              </a:lnSpc>
              <a:buAutoNum type="arabicPeriod" startAt="2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AutoNum type="arabicPeriod" startAt="3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Ingrese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vía Login con la cuenta de usuario de </a:t>
            </a:r>
            <a:r>
              <a:rPr lang="es-E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Facebook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 algn="l">
              <a:lnSpc>
                <a:spcPct val="90000"/>
              </a:lnSpc>
              <a:buAutoNum type="arabicPeriod" startAt="3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lnSpc>
                <a:spcPct val="90000"/>
              </a:lnSpc>
              <a:buAutoNum type="arabicPeriod" startAt="4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Haga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clic en “</a:t>
            </a:r>
            <a:r>
              <a:rPr lang="es-E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Upload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</a:p>
          <a:p>
            <a:pPr marL="342900" indent="-342900" algn="l">
              <a:lnSpc>
                <a:spcPct val="90000"/>
              </a:lnSpc>
              <a:buAutoNum type="arabicPeriod" startAt="4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90000"/>
              </a:lnSpc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Seleccione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archivo a subir</a:t>
            </a: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62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708981"/>
            <a:ext cx="6838461" cy="1433426"/>
          </a:xfrm>
        </p:spPr>
        <p:txBody>
          <a:bodyPr>
            <a:normAutofit/>
          </a:bodyPr>
          <a:lstStyle/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práctica paso a paso: publicando documentos y presentaciones en el Blog</a:t>
            </a:r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9" y="2047947"/>
            <a:ext cx="3323120" cy="211943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36" y="2035247"/>
            <a:ext cx="2313422" cy="118433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558"/>
          <a:stretch/>
        </p:blipFill>
        <p:spPr>
          <a:xfrm>
            <a:off x="4905886" y="3438253"/>
            <a:ext cx="3881956" cy="120425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13" y="4523123"/>
            <a:ext cx="2652552" cy="170739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30" y="4581431"/>
            <a:ext cx="1702980" cy="168718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58" y="3008952"/>
            <a:ext cx="15732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7028" y="3091787"/>
            <a:ext cx="953161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6612">
            <a:off x="4165448" y="4180206"/>
            <a:ext cx="15732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52" y="5569909"/>
            <a:ext cx="15732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62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932021"/>
            <a:ext cx="7099719" cy="5524659"/>
          </a:xfrm>
        </p:spPr>
        <p:txBody>
          <a:bodyPr>
            <a:normAutofit/>
          </a:bodyPr>
          <a:lstStyle/>
          <a:p>
            <a:pPr algn="l"/>
            <a:endParaRPr lang="es-ES" sz="22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Repasemos: ¿Cómo compartimos presentaciones en el Blog?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ES" sz="2800" dirty="0" smtClean="0">
              <a:latin typeface="Verdana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Acceda a la presentación, haga clic en “Embed” y después en “Copy” para copiar la ruta o enlace que pegará en una nueva entrada del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Blog.</a:t>
            </a:r>
          </a:p>
          <a:p>
            <a:pPr marL="342900" indent="-342900" algn="l">
              <a:buFont typeface="+mj-lt"/>
              <a:buAutoNum type="arabicPeriod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Abra la cuenta de </a:t>
            </a:r>
            <a:r>
              <a:rPr lang="es-E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Blogger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 algn="l">
              <a:buFont typeface="+mj-lt"/>
              <a:buAutoNum type="arabicPeriod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Cree una nueva entrada o edite una anterior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En la pantalla de edición, haga clic en “Edición de HTML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</a:p>
          <a:p>
            <a:pPr marL="342900" indent="-342900" algn="l">
              <a:buFont typeface="+mj-lt"/>
              <a:buAutoNum type="arabicPeriod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Pegue en el editor de texto el enlace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856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7006881" cy="4779071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r">
              <a:lnSpc>
                <a:spcPct val="90000"/>
              </a:lnSpc>
            </a:pPr>
            <a:r>
              <a:rPr lang="es-ES" sz="1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Usando las potencialidades de </a:t>
            </a:r>
            <a:r>
              <a:rPr lang="es-ES" sz="17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Gmail</a:t>
            </a:r>
            <a:endParaRPr lang="es-ES" sz="17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lnSpc>
                <a:spcPct val="90000"/>
              </a:lnSpc>
            </a:pPr>
            <a:endParaRPr lang="es-ES" sz="2800" dirty="0" smtClean="0">
              <a:latin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CL" sz="1800" dirty="0" smtClean="0">
                <a:latin typeface="Verdana" pitchFamily="34" charset="0"/>
              </a:rPr>
              <a:t>Actividad práctica paso a paso: Usando Google Calendar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CL" sz="1800" dirty="0" smtClean="0">
                <a:latin typeface="Verdana" pitchFamily="34" charset="0"/>
              </a:rPr>
              <a:t>Observemos el siguiente video explicativo: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marL="342900" indent="-342900" algn="l"/>
            <a:r>
              <a:rPr lang="es-CL" sz="1800" dirty="0" smtClean="0">
                <a:latin typeface="Verdana" pitchFamily="34" charset="0"/>
                <a:hlinkClick r:id="rId2"/>
              </a:rPr>
              <a:t>Cómo usar Google Calendar</a:t>
            </a:r>
            <a:endParaRPr lang="es-CL" sz="18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90" y="3802662"/>
            <a:ext cx="2455714" cy="2275714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856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876300"/>
            <a:ext cx="7006881" cy="5240179"/>
          </a:xfrm>
        </p:spPr>
        <p:txBody>
          <a:bodyPr>
            <a:normAutofit fontScale="92500" lnSpcReduction="20000"/>
          </a:bodyPr>
          <a:lstStyle/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2100" b="1" dirty="0" smtClean="0">
                <a:solidFill>
                  <a:schemeClr val="tx1"/>
                </a:solidFill>
                <a:latin typeface="Verdana" pitchFamily="34" charset="0"/>
              </a:rPr>
              <a:t> Repasemos: ¿Qué es Google Calendar y cómo creamos un evento?</a:t>
            </a:r>
          </a:p>
          <a:p>
            <a:pPr algn="l"/>
            <a:endParaRPr lang="es-ES" sz="2800" dirty="0" smtClean="0">
              <a:latin typeface="Verdana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Google Calendar es una herramienta que posee Gmail y que permite crear eventos o recordatorios (como una agenda virtual) y compartirlos con nuestros contactos frecuentes.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1. Ingrese a </a:t>
            </a: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www.gmail.com</a:t>
            </a:r>
            <a:endParaRPr lang="es-ES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2. Haga clic en la opción “Calendar</a:t>
            </a: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3. En la nueva ventana, sitúese en la hora y fecha específica en que desea crear </a:t>
            </a: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evento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endParaRPr lang="es-ES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. Complete los </a:t>
            </a:r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requisitos</a:t>
            </a:r>
            <a:endParaRPr lang="es-CL" sz="19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162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7405077" cy="1867057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s-CL" sz="1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chat de Google</a:t>
            </a: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CL" sz="1800" dirty="0" smtClean="0">
                <a:latin typeface="Verdana" pitchFamily="34" charset="0"/>
              </a:rPr>
              <a:t>Es una herramienta de Google que permite mantener conversaciones en línea con los contactos del correo electrónico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93" y="3141577"/>
            <a:ext cx="2441518" cy="248492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98" r="64889" b="6127"/>
          <a:stretch/>
        </p:blipFill>
        <p:spPr>
          <a:xfrm>
            <a:off x="6402407" y="2966516"/>
            <a:ext cx="2073782" cy="2835045"/>
          </a:xfrm>
          <a:prstGeom prst="rect">
            <a:avLst/>
          </a:prstGeom>
        </p:spPr>
      </p:pic>
      <p:sp>
        <p:nvSpPr>
          <p:cNvPr id="6" name="5 Flecha derecha"/>
          <p:cNvSpPr/>
          <p:nvPr/>
        </p:nvSpPr>
        <p:spPr>
          <a:xfrm>
            <a:off x="4106247" y="4025499"/>
            <a:ext cx="2296160" cy="35854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162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2"/>
          <p:cNvSpPr>
            <a:spLocks noGrp="1"/>
          </p:cNvSpPr>
          <p:nvPr>
            <p:ph type="subTitle" idx="1"/>
          </p:nvPr>
        </p:nvSpPr>
        <p:spPr>
          <a:xfrm>
            <a:off x="1535113" y="831850"/>
            <a:ext cx="7159625" cy="4891088"/>
          </a:xfrm>
        </p:spPr>
        <p:txBody>
          <a:bodyPr/>
          <a:lstStyle/>
          <a:p>
            <a:pPr algn="r" eaLnBrk="1" hangingPunct="1"/>
            <a:endParaRPr lang="es-ES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r" eaLnBrk="1" hangingPunct="1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Segunda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Unidad: </a:t>
            </a:r>
          </a:p>
          <a:p>
            <a:pPr algn="r" eaLnBrk="1" hangingPunct="1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Recursos de la Web 2.0</a:t>
            </a:r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CL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CL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Sindicando recursos en la Web 2.0</a:t>
            </a:r>
          </a:p>
          <a:p>
            <a:pPr algn="l"/>
            <a:endParaRPr lang="es-ES" sz="1800" dirty="0" smtClean="0"/>
          </a:p>
          <a:p>
            <a:pPr algn="l"/>
            <a:endParaRPr lang="es-ES" sz="1800" dirty="0" smtClean="0"/>
          </a:p>
          <a:p>
            <a:pPr algn="l"/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Construyendo mapas interactivos</a:t>
            </a:r>
          </a:p>
          <a:p>
            <a:pPr algn="l"/>
            <a:endParaRPr lang="es-CL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CL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3. Construyendo documentos de forma colaborativa</a:t>
            </a:r>
            <a:endParaRPr lang="es-ES" sz="1800" dirty="0" smtClean="0"/>
          </a:p>
          <a:p>
            <a:pPr algn="l" eaLnBrk="1" hangingPunct="1">
              <a:buFont typeface="Arial" charset="0"/>
              <a:buAutoNum type="arabicPeriod"/>
            </a:pPr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ES" sz="1800" dirty="0" smtClean="0">
              <a:solidFill>
                <a:srgbClr val="898989"/>
              </a:solidFill>
              <a:latin typeface="Verdana" pitchFamily="34" charset="0"/>
            </a:endParaRPr>
          </a:p>
          <a:p>
            <a:pPr algn="l" eaLnBrk="1" hangingPunct="1"/>
            <a:endParaRPr lang="es-ES" sz="1400" dirty="0" smtClean="0">
              <a:solidFill>
                <a:srgbClr val="898989"/>
              </a:solidFill>
            </a:endParaRPr>
          </a:p>
          <a:p>
            <a:pPr algn="just" eaLnBrk="1" hangingPunct="1"/>
            <a:endParaRPr lang="es-ES" sz="1400" dirty="0" smtClean="0">
              <a:solidFill>
                <a:srgbClr val="595959"/>
              </a:solidFill>
              <a:latin typeface="Verdana" pitchFamily="34" charset="0"/>
            </a:endParaRPr>
          </a:p>
        </p:txBody>
      </p:sp>
      <p:grpSp>
        <p:nvGrpSpPr>
          <p:cNvPr id="2" name="Agrupar 11"/>
          <p:cNvGrpSpPr>
            <a:grpSpLocks/>
          </p:cNvGrpSpPr>
          <p:nvPr/>
        </p:nvGrpSpPr>
        <p:grpSpPr bwMode="auto">
          <a:xfrm>
            <a:off x="1354138" y="0"/>
            <a:ext cx="7988300" cy="709613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79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chemeClr val="bg1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3077" name="Imagen 11" descr="VinetaPP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79071"/>
          </a:xfrm>
        </p:spPr>
        <p:txBody>
          <a:bodyPr>
            <a:normAutofit/>
          </a:bodyPr>
          <a:lstStyle/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Repasemos: ¿Cómo utilizamos el chat de Google?</a:t>
            </a:r>
          </a:p>
          <a:p>
            <a:pPr algn="l"/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 smtClean="0">
                <a:latin typeface="Verdana" pitchFamily="34" charset="0"/>
              </a:rPr>
              <a:t> </a:t>
            </a:r>
            <a:r>
              <a:rPr lang="es-ES" sz="1800" dirty="0">
                <a:latin typeface="Verdana" pitchFamily="34" charset="0"/>
              </a:rPr>
              <a:t>Para acceder al chat de Google, debemos abrir nuestra cuenta de correo, en </a:t>
            </a:r>
            <a:r>
              <a:rPr lang="es-ES" sz="1800" dirty="0">
                <a:latin typeface="Verdana" pitchFamily="34" charset="0"/>
                <a:hlinkClick r:id="rId2"/>
              </a:rPr>
              <a:t>www.gmail.com</a:t>
            </a:r>
            <a:endParaRPr lang="es-ES" sz="1800" dirty="0">
              <a:latin typeface="Verdana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s-ES" sz="1800" dirty="0">
              <a:latin typeface="Verdana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 smtClean="0">
                <a:latin typeface="Verdana" pitchFamily="34" charset="0"/>
              </a:rPr>
              <a:t> </a:t>
            </a:r>
            <a:r>
              <a:rPr lang="es-ES" sz="1800" dirty="0">
                <a:latin typeface="Verdana" pitchFamily="34" charset="0"/>
              </a:rPr>
              <a:t>De manera automática, se desplegará una ventana que nos avisará qué amigos o contactos se encuentran en línea con los cuáles podremos chatear o conversar en directo.</a:t>
            </a:r>
          </a:p>
          <a:p>
            <a:pPr marL="342900" indent="-342900" algn="l">
              <a:buFont typeface="+mj-lt"/>
              <a:buAutoNum type="arabicPeriod"/>
            </a:pPr>
            <a:endParaRPr lang="es-ES" sz="1800" dirty="0">
              <a:latin typeface="Verdana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1800" dirty="0" smtClean="0">
                <a:latin typeface="Verdana" pitchFamily="34" charset="0"/>
              </a:rPr>
              <a:t>Para </a:t>
            </a:r>
            <a:r>
              <a:rPr lang="es-ES" sz="1800" dirty="0">
                <a:latin typeface="Verdana" pitchFamily="34" charset="0"/>
              </a:rPr>
              <a:t>conversar con un contacto, éste debe tener su nombre resaltado con un círculo verde. Haga clic sobre su nombre y escriba.</a:t>
            </a: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162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79071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 Actividad de evaluación: </a:t>
            </a:r>
          </a:p>
          <a:p>
            <a:pPr algn="l"/>
            <a:endParaRPr lang="es-ES" sz="2800" dirty="0" smtClean="0">
              <a:latin typeface="Verdan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800" dirty="0">
                <a:latin typeface="Verdana" pitchFamily="34" charset="0"/>
              </a:rPr>
              <a:t>Suba una presentación en PowerPoint a Slideshare. </a:t>
            </a: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162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3" name="Imagen 2" descr="ContraPortad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7" cy="6986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8488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7343" y="1055077"/>
            <a:ext cx="6838461" cy="5569071"/>
          </a:xfrm>
        </p:spPr>
        <p:txBody>
          <a:bodyPr>
            <a:normAutofit/>
          </a:bodyPr>
          <a:lstStyle/>
          <a:p>
            <a:pPr algn="l"/>
            <a:endParaRPr lang="es-ES" sz="1800" b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r">
              <a:lnSpc>
                <a:spcPct val="90000"/>
              </a:lnSpc>
              <a:buFont typeface="+mj-lt"/>
              <a:buAutoNum type="arabicPeriod"/>
            </a:pPr>
            <a:r>
              <a:rPr lang="es-ES" sz="1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Sindicando contenidos en </a:t>
            </a:r>
            <a:r>
              <a:rPr lang="es-ES" sz="17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Web 2.0</a:t>
            </a:r>
            <a:endParaRPr lang="es-ES" sz="17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Sindicando recursos en la WEB 2.0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es la sindicación y el RSS?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Navegue por los sitios que poseen RSS, como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www.lacuarta.cl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www.latercera.cl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6" name="Imagen 15" descr="VinetaPP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47" y="3998465"/>
            <a:ext cx="1950720" cy="195072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43" y="4270750"/>
            <a:ext cx="1648536" cy="1640335"/>
          </a:xfrm>
          <a:prstGeom prst="rect">
            <a:avLst/>
          </a:prstGeom>
        </p:spPr>
      </p:pic>
      <p:sp>
        <p:nvSpPr>
          <p:cNvPr id="10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914400"/>
            <a:ext cx="7210080" cy="5580185"/>
          </a:xfrm>
        </p:spPr>
        <p:txBody>
          <a:bodyPr>
            <a:normAutofit/>
          </a:bodyPr>
          <a:lstStyle/>
          <a:p>
            <a:pPr algn="r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Construyendo mapas interactivos</a:t>
            </a:r>
          </a:p>
          <a:p>
            <a:pPr algn="l"/>
            <a:endParaRPr lang="es-ES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Usando Google Maps</a:t>
            </a:r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8" name="Imagen 7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65" y="2172934"/>
            <a:ext cx="3013896" cy="133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2172934"/>
            <a:ext cx="3584970" cy="17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6" y="4368800"/>
            <a:ext cx="46577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28800" y="2519375"/>
            <a:ext cx="174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1. Página de Google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41061" y="3316069"/>
            <a:ext cx="174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2. Mapa político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260353" y="5696634"/>
            <a:ext cx="174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3. Plano de ciudad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7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708981"/>
            <a:ext cx="6906288" cy="1208719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400" dirty="0" smtClean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práctica paso a paso: 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buscando un lugar de interés en Google </a:t>
            </a:r>
            <a:r>
              <a:rPr lang="es-ES" sz="1800" dirty="0" err="1" smtClean="0">
                <a:solidFill>
                  <a:schemeClr val="tx1"/>
                </a:solidFill>
                <a:latin typeface="Verdana" pitchFamily="34" charset="0"/>
              </a:rPr>
              <a:t>Maps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 y herramientas de Google </a:t>
            </a:r>
            <a:r>
              <a:rPr lang="es-ES" sz="1800" dirty="0" err="1" smtClean="0">
                <a:solidFill>
                  <a:schemeClr val="tx1"/>
                </a:solidFill>
                <a:latin typeface="Verdana" pitchFamily="34" charset="0"/>
              </a:rPr>
              <a:t>Street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 y Google </a:t>
            </a:r>
            <a:r>
              <a:rPr lang="es-ES" sz="1800" dirty="0" err="1" smtClean="0">
                <a:solidFill>
                  <a:schemeClr val="tx1"/>
                </a:solidFill>
                <a:latin typeface="Verdana" pitchFamily="34" charset="0"/>
              </a:rPr>
              <a:t>Earth</a:t>
            </a:r>
            <a:endParaRPr lang="es-ES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8" name="Imagen 7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17" y="2093684"/>
            <a:ext cx="4241045" cy="146469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99" y="3558375"/>
            <a:ext cx="5238243" cy="192818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246787" y="2201148"/>
            <a:ext cx="2155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1. Opción Google Earth o Satélite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26355" y="4229100"/>
            <a:ext cx="2155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2. Opción Earth y ubicación de lugar de interés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m2pm.com/Images/icon-street-view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42900"/>
            <a:ext cx="895350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09" y="5640705"/>
            <a:ext cx="8953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86400" y="5794693"/>
            <a:ext cx="129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3. Ícono Street View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6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62707"/>
            <a:ext cx="6982488" cy="4709371"/>
          </a:xfrm>
        </p:spPr>
        <p:txBody>
          <a:bodyPr>
            <a:normAutofit/>
          </a:bodyPr>
          <a:lstStyle/>
          <a:p>
            <a:endParaRPr lang="es-ES" sz="2400" dirty="0" smtClean="0">
              <a:latin typeface="Verdana" pitchFamily="34" charset="0"/>
            </a:endParaRPr>
          </a:p>
          <a:p>
            <a:pPr algn="l"/>
            <a:endParaRPr lang="es-ES" sz="2000" dirty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de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aprendizaje</a:t>
            </a: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</a:rPr>
              <a:t>1. </a:t>
            </a:r>
            <a:r>
              <a:rPr lang="es-ES" sz="1800" dirty="0" smtClean="0">
                <a:latin typeface="Verdana" pitchFamily="34" charset="0"/>
              </a:rPr>
              <a:t>Encontrar nuestro hogar, utilizando Google </a:t>
            </a:r>
            <a:r>
              <a:rPr lang="es-ES" sz="1800" dirty="0" err="1" smtClean="0">
                <a:latin typeface="Verdana" pitchFamily="34" charset="0"/>
              </a:rPr>
              <a:t>Maps</a:t>
            </a:r>
            <a:r>
              <a:rPr lang="es-ES" sz="1800" dirty="0" smtClean="0">
                <a:latin typeface="Verdana" pitchFamily="34" charset="0"/>
              </a:rPr>
              <a:t> y si es posible, la opción Google Street View. </a:t>
            </a:r>
            <a:endParaRPr lang="es-CL" sz="2000" dirty="0" smtClean="0">
              <a:latin typeface="Verdana" pitchFamily="34" charset="0"/>
            </a:endParaRPr>
          </a:p>
          <a:p>
            <a:pPr algn="just"/>
            <a:endParaRPr lang="es-C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200" dirty="0" smtClean="0"/>
          </a:p>
          <a:p>
            <a:r>
              <a:rPr lang="es-CL" sz="1200" dirty="0" smtClean="0"/>
              <a:t> </a:t>
            </a:r>
            <a:endParaRPr lang="es-ES" sz="1200" dirty="0" smtClean="0"/>
          </a:p>
          <a:p>
            <a:endParaRPr lang="es-ES" sz="1200" dirty="0" smtClean="0"/>
          </a:p>
          <a:p>
            <a:pPr algn="just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01919"/>
            <a:ext cx="7135446" cy="4940081"/>
          </a:xfrm>
        </p:spPr>
        <p:txBody>
          <a:bodyPr>
            <a:normAutofit/>
          </a:bodyPr>
          <a:lstStyle/>
          <a:p>
            <a:pPr algn="l"/>
            <a:endParaRPr lang="es-ES" sz="2400" dirty="0" smtClean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Repasemos: ¿Para qué nos sirven los mapas de Google y cómo buscamos nuestro hogar?</a:t>
            </a:r>
          </a:p>
          <a:p>
            <a:pPr lvl="0" algn="l"/>
            <a:endParaRPr lang="es-CL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0" algn="l"/>
            <a:endParaRPr lang="es-CL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285750" lvl="0" indent="-285750" algn="l">
              <a:lnSpc>
                <a:spcPct val="90000"/>
              </a:lnSpc>
              <a:buFont typeface="Arial" pitchFamily="34" charset="0"/>
              <a:buChar char="•"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Google, y sus aplicaciones de ubicación satelital, sirven para localizar un lugar de manera virtual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lvl="0" indent="-285750" algn="l">
              <a:lnSpc>
                <a:spcPct val="90000"/>
              </a:lnSpc>
              <a:buFont typeface="Arial" pitchFamily="34" charset="0"/>
              <a:buChar char="•"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l">
              <a:lnSpc>
                <a:spcPct val="90000"/>
              </a:lnSpc>
              <a:buFont typeface="Arial" pitchFamily="34" charset="0"/>
              <a:buChar char="•"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¿Cómo utilizamos los mapas virtuales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285750" lvl="0" indent="-285750" algn="l">
              <a:lnSpc>
                <a:spcPct val="90000"/>
              </a:lnSpc>
              <a:buFont typeface="Arial" pitchFamily="34" charset="0"/>
              <a:buChar char="•"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l">
              <a:lnSpc>
                <a:spcPct val="90000"/>
              </a:lnSpc>
              <a:buFont typeface="Arial" pitchFamily="34" charset="0"/>
              <a:buChar char="•"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Ingrese a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www.google.cl</a:t>
            </a: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l">
              <a:lnSpc>
                <a:spcPct val="90000"/>
              </a:lnSpc>
              <a:buFont typeface="Arial" pitchFamily="34" charset="0"/>
              <a:buChar char="•"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l">
              <a:lnSpc>
                <a:spcPct val="90000"/>
              </a:lnSpc>
              <a:buFont typeface="Arial" pitchFamily="34" charset="0"/>
              <a:buChar char="•"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Seleccione la viñeta “</a:t>
            </a:r>
            <a:r>
              <a:rPr lang="es-CL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Maps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</a:p>
          <a:p>
            <a:pPr marL="285750" lvl="0" indent="-285750" algn="l">
              <a:lnSpc>
                <a:spcPct val="90000"/>
              </a:lnSpc>
              <a:buFont typeface="Arial" pitchFamily="34" charset="0"/>
              <a:buChar char="•"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l">
              <a:lnSpc>
                <a:spcPct val="90000"/>
              </a:lnSpc>
              <a:buFont typeface="Arial" pitchFamily="34" charset="0"/>
              <a:buChar char="•"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Busque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 hogar. 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Imagen 6" descr="Log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8" y="0"/>
            <a:ext cx="1373184" cy="6912000"/>
          </a:xfrm>
          <a:prstGeom prst="rect">
            <a:avLst/>
          </a:prstGeom>
        </p:spPr>
      </p:pic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1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44282" y="824498"/>
            <a:ext cx="7099718" cy="1715386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práctica paso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paso: Insertando mapas en nuestro Blog</a:t>
            </a: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ES" sz="1400" dirty="0"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5" y="-2425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20" y="2539884"/>
            <a:ext cx="3525520" cy="146896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00" y="4450532"/>
            <a:ext cx="4076504" cy="197940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69279" y="2621280"/>
            <a:ext cx="223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1.Selección de mapa y “copia” de link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41923" y="5070523"/>
            <a:ext cx="223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2. Pegar link en Blog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4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7006881" cy="5519579"/>
          </a:xfrm>
        </p:spPr>
        <p:txBody>
          <a:bodyPr>
            <a:normAutofit fontScale="77500" lnSpcReduction="20000"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2300" b="1" dirty="0" smtClean="0">
                <a:solidFill>
                  <a:schemeClr val="tx1"/>
                </a:solidFill>
                <a:latin typeface="Verdana" pitchFamily="34" charset="0"/>
              </a:rPr>
              <a:t> Repasemos</a:t>
            </a:r>
          </a:p>
          <a:p>
            <a:pPr algn="l">
              <a:buFont typeface="Arial" pitchFamily="34" charset="0"/>
              <a:buChar char="•"/>
            </a:pPr>
            <a:endParaRPr lang="es-ES" sz="23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2300" b="1" dirty="0" smtClean="0">
                <a:solidFill>
                  <a:schemeClr val="tx1"/>
                </a:solidFill>
                <a:latin typeface="Verdana" pitchFamily="34" charset="0"/>
              </a:rPr>
              <a:t>¿Cómo insertamos un mapa en el Blog?</a:t>
            </a:r>
          </a:p>
          <a:p>
            <a:pPr algn="l"/>
            <a:endParaRPr lang="es-ES" sz="22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457200" indent="-457200" algn="l">
              <a:buAutoNum type="arabicPeriod"/>
            </a:pPr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Diríjase a </a:t>
            </a:r>
            <a:r>
              <a:rPr lang="es-ES" sz="2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Maps</a:t>
            </a:r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indent="-457200" algn="l">
              <a:buAutoNum type="arabicPeriod"/>
            </a:pPr>
            <a:endParaRPr lang="es-ES" sz="2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s-ES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. Busque una dirección o lugar específico, en este caso su hogar</a:t>
            </a:r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l"/>
            <a:endParaRPr lang="es-ES" sz="2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Haga clic en “Enlace” y luego en la opción “Ruta Corta”, para luego copiar dicho link.</a:t>
            </a:r>
          </a:p>
          <a:p>
            <a:pPr algn="l"/>
            <a:endParaRPr lang="es-ES" sz="2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s-ES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. Diríjase a su </a:t>
            </a:r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Blog </a:t>
            </a:r>
            <a:r>
              <a:rPr lang="es-ES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www.Blogger.com</a:t>
            </a:r>
            <a:endParaRPr lang="es-ES" sz="2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ES" sz="2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5. Haga clic en insertar Enlace</a:t>
            </a:r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l"/>
            <a:endParaRPr lang="es-ES" sz="2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6. </a:t>
            </a:r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pegue </a:t>
            </a:r>
            <a:r>
              <a:rPr lang="es-ES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el enlace que copió </a:t>
            </a:r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Google </a:t>
            </a:r>
            <a:r>
              <a:rPr lang="es-ES" sz="2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Maps</a:t>
            </a:r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l"/>
            <a:endParaRPr lang="es-ES" sz="2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7. </a:t>
            </a:r>
            <a:r>
              <a:rPr lang="es-E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Publique</a:t>
            </a: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958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890</Words>
  <Application>Microsoft Office PowerPoint</Application>
  <PresentationFormat>Presentación en pantalla (4:3)</PresentationFormat>
  <Paragraphs>272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Programa Biblioredes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 BiblioRedes DIBAM</dc:creator>
  <cp:lastModifiedBy>mrivera</cp:lastModifiedBy>
  <cp:revision>189</cp:revision>
  <dcterms:created xsi:type="dcterms:W3CDTF">2011-11-15T16:08:20Z</dcterms:created>
  <dcterms:modified xsi:type="dcterms:W3CDTF">2013-01-03T18:47:08Z</dcterms:modified>
</cp:coreProperties>
</file>